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mercre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di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22 avril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7778" y="2932806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Form the 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imparfait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7778" y="4267200"/>
            <a:ext cx="8688614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Identify uses of 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imprafait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 and 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passe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 compose in a story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7775</TotalTime>
  <Words>27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133</cp:revision>
  <dcterms:created xsi:type="dcterms:W3CDTF">2011-09-14T23:22:57Z</dcterms:created>
  <dcterms:modified xsi:type="dcterms:W3CDTF">2015-04-22T11:09:33Z</dcterms:modified>
</cp:coreProperties>
</file>